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1" r:id="rId5"/>
    <p:sldId id="287" r:id="rId6"/>
    <p:sldId id="288" r:id="rId7"/>
    <p:sldId id="289" r:id="rId8"/>
    <p:sldId id="29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ne Galea" initials="CG" lastIdx="1" clrIdx="0">
    <p:extLst>
      <p:ext uri="{19B8F6BF-5375-455C-9EA6-DF929625EA0E}">
        <p15:presenceInfo xmlns:p15="http://schemas.microsoft.com/office/powerpoint/2012/main" userId="S::christine.galea@electrogas.com.mt::998e2ac9-a1f1-441a-9859-77d048eaf9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AAAD"/>
    <a:srgbClr val="0A122A"/>
    <a:srgbClr val="BDC667"/>
    <a:srgbClr val="D4007A"/>
    <a:srgbClr val="474056"/>
    <a:srgbClr val="09A4A8"/>
    <a:srgbClr val="696A6E"/>
    <a:srgbClr val="FEFEFE"/>
    <a:srgbClr val="EA14BC"/>
    <a:srgbClr val="58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e Galea" userId="998e2ac9-a1f1-441a-9859-77d048eaf980" providerId="ADAL" clId="{79336E92-E2E9-4800-89B2-12048BE04789}"/>
    <pc:docChg chg="undo custSel delSld modSld">
      <pc:chgData name="Christine Galea" userId="998e2ac9-a1f1-441a-9859-77d048eaf980" providerId="ADAL" clId="{79336E92-E2E9-4800-89B2-12048BE04789}" dt="2020-12-07T10:16:15.903" v="73" actId="1076"/>
      <pc:docMkLst>
        <pc:docMk/>
      </pc:docMkLst>
      <pc:sldChg chg="del">
        <pc:chgData name="Christine Galea" userId="998e2ac9-a1f1-441a-9859-77d048eaf980" providerId="ADAL" clId="{79336E92-E2E9-4800-89B2-12048BE04789}" dt="2020-12-07T08:32:11.163" v="51" actId="2696"/>
        <pc:sldMkLst>
          <pc:docMk/>
          <pc:sldMk cId="1121981456" sldId="286"/>
        </pc:sldMkLst>
      </pc:sldChg>
      <pc:sldChg chg="addSp delSp modSp">
        <pc:chgData name="Christine Galea" userId="998e2ac9-a1f1-441a-9859-77d048eaf980" providerId="ADAL" clId="{79336E92-E2E9-4800-89B2-12048BE04789}" dt="2020-12-07T10:13:01.062" v="61" actId="1076"/>
        <pc:sldMkLst>
          <pc:docMk/>
          <pc:sldMk cId="3247410389" sldId="287"/>
        </pc:sldMkLst>
        <pc:spChg chg="mod">
          <ac:chgData name="Christine Galea" userId="998e2ac9-a1f1-441a-9859-77d048eaf980" providerId="ADAL" clId="{79336E92-E2E9-4800-89B2-12048BE04789}" dt="2020-12-07T10:13:01.062" v="61" actId="1076"/>
          <ac:spMkLst>
            <pc:docMk/>
            <pc:sldMk cId="3247410389" sldId="287"/>
            <ac:spMk id="2" creationId="{6E811B2C-5B08-4BC9-98A9-758CDF74A7AC}"/>
          </ac:spMkLst>
        </pc:spChg>
        <pc:spChg chg="add mod">
          <ac:chgData name="Christine Galea" userId="998e2ac9-a1f1-441a-9859-77d048eaf980" providerId="ADAL" clId="{79336E92-E2E9-4800-89B2-12048BE04789}" dt="2020-12-07T08:37:21.205" v="59" actId="1076"/>
          <ac:spMkLst>
            <pc:docMk/>
            <pc:sldMk cId="3247410389" sldId="287"/>
            <ac:spMk id="3" creationId="{2493A5D5-775D-4BB5-8F6B-D65DB0617A04}"/>
          </ac:spMkLst>
        </pc:spChg>
        <pc:spChg chg="add mod">
          <ac:chgData name="Christine Galea" userId="998e2ac9-a1f1-441a-9859-77d048eaf980" providerId="ADAL" clId="{79336E92-E2E9-4800-89B2-12048BE04789}" dt="2020-11-16T14:06:07.963" v="23" actId="14100"/>
          <ac:spMkLst>
            <pc:docMk/>
            <pc:sldMk cId="3247410389" sldId="287"/>
            <ac:spMk id="38" creationId="{08BF534A-3480-4368-B3A6-851D7EFDB316}"/>
          </ac:spMkLst>
        </pc:spChg>
        <pc:spChg chg="add del mod">
          <ac:chgData name="Christine Galea" userId="998e2ac9-a1f1-441a-9859-77d048eaf980" providerId="ADAL" clId="{79336E92-E2E9-4800-89B2-12048BE04789}" dt="2020-11-16T14:05:59.918" v="20" actId="478"/>
          <ac:spMkLst>
            <pc:docMk/>
            <pc:sldMk cId="3247410389" sldId="287"/>
            <ac:spMk id="41" creationId="{E4F09D2B-8658-4FF8-997A-9DB655287516}"/>
          </ac:spMkLst>
        </pc:spChg>
        <pc:spChg chg="add mod">
          <ac:chgData name="Christine Galea" userId="998e2ac9-a1f1-441a-9859-77d048eaf980" providerId="ADAL" clId="{79336E92-E2E9-4800-89B2-12048BE04789}" dt="2020-11-16T14:06:11.449" v="25" actId="1076"/>
          <ac:spMkLst>
            <pc:docMk/>
            <pc:sldMk cId="3247410389" sldId="287"/>
            <ac:spMk id="42" creationId="{26FAB861-6A34-4B21-AECD-9AEAA5F058F8}"/>
          </ac:spMkLst>
        </pc:spChg>
        <pc:spChg chg="add mod">
          <ac:chgData name="Christine Galea" userId="998e2ac9-a1f1-441a-9859-77d048eaf980" providerId="ADAL" clId="{79336E92-E2E9-4800-89B2-12048BE04789}" dt="2020-11-16T14:06:14.924" v="27" actId="1076"/>
          <ac:spMkLst>
            <pc:docMk/>
            <pc:sldMk cId="3247410389" sldId="287"/>
            <ac:spMk id="45" creationId="{1AC54FD4-6116-42B9-A7F1-84C4D1C2D995}"/>
          </ac:spMkLst>
        </pc:spChg>
        <pc:spChg chg="add mod">
          <ac:chgData name="Christine Galea" userId="998e2ac9-a1f1-441a-9859-77d048eaf980" providerId="ADAL" clId="{79336E92-E2E9-4800-89B2-12048BE04789}" dt="2020-11-16T14:06:33.577" v="30" actId="20577"/>
          <ac:spMkLst>
            <pc:docMk/>
            <pc:sldMk cId="3247410389" sldId="287"/>
            <ac:spMk id="46" creationId="{F7831A6E-4625-4EAD-9802-86EF408A2CF6}"/>
          </ac:spMkLst>
        </pc:spChg>
        <pc:spChg chg="add mod">
          <ac:chgData name="Christine Galea" userId="998e2ac9-a1f1-441a-9859-77d048eaf980" providerId="ADAL" clId="{79336E92-E2E9-4800-89B2-12048BE04789}" dt="2020-11-16T14:06:40.107" v="32" actId="1076"/>
          <ac:spMkLst>
            <pc:docMk/>
            <pc:sldMk cId="3247410389" sldId="287"/>
            <ac:spMk id="47" creationId="{54D80751-5E9F-431E-9CAE-F8261F5D23A8}"/>
          </ac:spMkLst>
        </pc:spChg>
        <pc:spChg chg="add mod">
          <ac:chgData name="Christine Galea" userId="998e2ac9-a1f1-441a-9859-77d048eaf980" providerId="ADAL" clId="{79336E92-E2E9-4800-89B2-12048BE04789}" dt="2020-11-16T14:06:44.929" v="34" actId="1076"/>
          <ac:spMkLst>
            <pc:docMk/>
            <pc:sldMk cId="3247410389" sldId="287"/>
            <ac:spMk id="48" creationId="{C78A9724-CE16-4074-9D40-6269C7F20E9B}"/>
          </ac:spMkLst>
        </pc:spChg>
        <pc:spChg chg="add mod">
          <ac:chgData name="Christine Galea" userId="998e2ac9-a1f1-441a-9859-77d048eaf980" providerId="ADAL" clId="{79336E92-E2E9-4800-89B2-12048BE04789}" dt="2020-12-07T08:36:50.464" v="55" actId="1076"/>
          <ac:spMkLst>
            <pc:docMk/>
            <pc:sldMk cId="3247410389" sldId="287"/>
            <ac:spMk id="49" creationId="{333FBD0A-A800-4CF1-8897-AA902AD78A4C}"/>
          </ac:spMkLst>
        </pc:spChg>
        <pc:spChg chg="add mod">
          <ac:chgData name="Christine Galea" userId="998e2ac9-a1f1-441a-9859-77d048eaf980" providerId="ADAL" clId="{79336E92-E2E9-4800-89B2-12048BE04789}" dt="2020-12-07T08:36:58.597" v="57" actId="1076"/>
          <ac:spMkLst>
            <pc:docMk/>
            <pc:sldMk cId="3247410389" sldId="287"/>
            <ac:spMk id="50" creationId="{27C16441-C18F-4D2A-8B89-58DC50831D9A}"/>
          </ac:spMkLst>
        </pc:spChg>
      </pc:sldChg>
      <pc:sldChg chg="addSp modSp">
        <pc:chgData name="Christine Galea" userId="998e2ac9-a1f1-441a-9859-77d048eaf980" providerId="ADAL" clId="{79336E92-E2E9-4800-89B2-12048BE04789}" dt="2020-12-07T10:16:15.903" v="73" actId="1076"/>
        <pc:sldMkLst>
          <pc:docMk/>
          <pc:sldMk cId="423785046" sldId="288"/>
        </pc:sldMkLst>
        <pc:spChg chg="mod">
          <ac:chgData name="Christine Galea" userId="998e2ac9-a1f1-441a-9859-77d048eaf980" providerId="ADAL" clId="{79336E92-E2E9-4800-89B2-12048BE04789}" dt="2020-12-07T10:16:15.903" v="73" actId="1076"/>
          <ac:spMkLst>
            <pc:docMk/>
            <pc:sldMk cId="423785046" sldId="288"/>
            <ac:spMk id="5" creationId="{B11FA8E0-7A23-4828-B1D0-8D7350D17A45}"/>
          </ac:spMkLst>
        </pc:spChg>
        <pc:spChg chg="add mod">
          <ac:chgData name="Christine Galea" userId="998e2ac9-a1f1-441a-9859-77d048eaf980" providerId="ADAL" clId="{79336E92-E2E9-4800-89B2-12048BE04789}" dt="2020-12-07T10:15:52.352" v="68" actId="14100"/>
          <ac:spMkLst>
            <pc:docMk/>
            <pc:sldMk cId="423785046" sldId="288"/>
            <ac:spMk id="11" creationId="{8854A320-C5F6-4AB2-B999-64ECD76B102F}"/>
          </ac:spMkLst>
        </pc:spChg>
        <pc:spChg chg="add mod">
          <ac:chgData name="Christine Galea" userId="998e2ac9-a1f1-441a-9859-77d048eaf980" providerId="ADAL" clId="{79336E92-E2E9-4800-89B2-12048BE04789}" dt="2020-12-07T10:16:12.875" v="72" actId="14100"/>
          <ac:spMkLst>
            <pc:docMk/>
            <pc:sldMk cId="423785046" sldId="288"/>
            <ac:spMk id="13" creationId="{FFE32896-7007-4221-BBC7-30ACB26B4E5C}"/>
          </ac:spMkLst>
        </pc:spChg>
        <pc:spChg chg="mod">
          <ac:chgData name="Christine Galea" userId="998e2ac9-a1f1-441a-9859-77d048eaf980" providerId="ADAL" clId="{79336E92-E2E9-4800-89B2-12048BE04789}" dt="2020-12-07T10:15:39.138" v="66" actId="1076"/>
          <ac:spMkLst>
            <pc:docMk/>
            <pc:sldMk cId="423785046" sldId="288"/>
            <ac:spMk id="15" creationId="{3F3ABCE7-E4F2-41B4-9EA9-191475CB52EC}"/>
          </ac:spMkLst>
        </pc:spChg>
      </pc:sldChg>
      <pc:sldChg chg="addSp delSp modSp">
        <pc:chgData name="Christine Galea" userId="998e2ac9-a1f1-441a-9859-77d048eaf980" providerId="ADAL" clId="{79336E92-E2E9-4800-89B2-12048BE04789}" dt="2020-11-30T10:17:08.270" v="44" actId="1076"/>
        <pc:sldMkLst>
          <pc:docMk/>
          <pc:sldMk cId="2301590131" sldId="290"/>
        </pc:sldMkLst>
        <pc:spChg chg="add mod">
          <ac:chgData name="Christine Galea" userId="998e2ac9-a1f1-441a-9859-77d048eaf980" providerId="ADAL" clId="{79336E92-E2E9-4800-89B2-12048BE04789}" dt="2020-11-16T14:04:49.978" v="9" actId="14100"/>
          <ac:spMkLst>
            <pc:docMk/>
            <pc:sldMk cId="2301590131" sldId="290"/>
            <ac:spMk id="8" creationId="{900A0B8B-1753-431B-ABCB-4FFDF2CC3DD1}"/>
          </ac:spMkLst>
        </pc:spChg>
        <pc:spChg chg="add del mod">
          <ac:chgData name="Christine Galea" userId="998e2ac9-a1f1-441a-9859-77d048eaf980" providerId="ADAL" clId="{79336E92-E2E9-4800-89B2-12048BE04789}" dt="2020-11-30T10:17:05.943" v="43" actId="478"/>
          <ac:spMkLst>
            <pc:docMk/>
            <pc:sldMk cId="2301590131" sldId="290"/>
            <ac:spMk id="9" creationId="{BA00258A-01A4-4BE9-B6D6-B460139C9C95}"/>
          </ac:spMkLst>
        </pc:spChg>
        <pc:spChg chg="add mod">
          <ac:chgData name="Christine Galea" userId="998e2ac9-a1f1-441a-9859-77d048eaf980" providerId="ADAL" clId="{79336E92-E2E9-4800-89B2-12048BE04789}" dt="2020-11-30T10:17:08.270" v="44" actId="1076"/>
          <ac:spMkLst>
            <pc:docMk/>
            <pc:sldMk cId="2301590131" sldId="290"/>
            <ac:spMk id="10" creationId="{7F0EDD31-6F65-4B76-8A85-B0DBAD70EA1E}"/>
          </ac:spMkLst>
        </pc:spChg>
      </pc:sldChg>
      <pc:sldChg chg="modSp">
        <pc:chgData name="Christine Galea" userId="998e2ac9-a1f1-441a-9859-77d048eaf980" providerId="ADAL" clId="{79336E92-E2E9-4800-89B2-12048BE04789}" dt="2020-12-07T08:32:21.569" v="53" actId="2165"/>
        <pc:sldMkLst>
          <pc:docMk/>
          <pc:sldMk cId="835419338" sldId="291"/>
        </pc:sldMkLst>
        <pc:graphicFrameChg chg="mod modGraphic">
          <ac:chgData name="Christine Galea" userId="998e2ac9-a1f1-441a-9859-77d048eaf980" providerId="ADAL" clId="{79336E92-E2E9-4800-89B2-12048BE04789}" dt="2020-12-07T08:32:21.569" v="53" actId="2165"/>
          <ac:graphicFrameMkLst>
            <pc:docMk/>
            <pc:sldMk cId="835419338" sldId="291"/>
            <ac:graphicFrameMk id="4" creationId="{601A9D15-B7DC-49DD-A7A9-AC73BC864B02}"/>
          </ac:graphicFrameMkLst>
        </pc:graphicFrameChg>
      </pc:sldChg>
    </pc:docChg>
  </pc:docChgLst>
  <pc:docChgLst>
    <pc:chgData name="Christine Galea" userId="998e2ac9-a1f1-441a-9859-77d048eaf980" providerId="ADAL" clId="{3DB4D9CF-64ED-4D0E-BBC8-1DAB645E2754}"/>
    <pc:docChg chg="modSld">
      <pc:chgData name="Christine Galea" userId="998e2ac9-a1f1-441a-9859-77d048eaf980" providerId="ADAL" clId="{3DB4D9CF-64ED-4D0E-BBC8-1DAB645E2754}" dt="2021-02-08T13:17:07.942" v="30" actId="20577"/>
      <pc:docMkLst>
        <pc:docMk/>
      </pc:docMkLst>
      <pc:sldChg chg="addSp modSp mod">
        <pc:chgData name="Christine Galea" userId="998e2ac9-a1f1-441a-9859-77d048eaf980" providerId="ADAL" clId="{3DB4D9CF-64ED-4D0E-BBC8-1DAB645E2754}" dt="2021-02-08T13:16:49.768" v="5" actId="20577"/>
        <pc:sldMkLst>
          <pc:docMk/>
          <pc:sldMk cId="2301590131" sldId="290"/>
        </pc:sldMkLst>
        <pc:spChg chg="add mod">
          <ac:chgData name="Christine Galea" userId="998e2ac9-a1f1-441a-9859-77d048eaf980" providerId="ADAL" clId="{3DB4D9CF-64ED-4D0E-BBC8-1DAB645E2754}" dt="2021-02-08T13:16:32.118" v="2" actId="14100"/>
          <ac:spMkLst>
            <pc:docMk/>
            <pc:sldMk cId="2301590131" sldId="290"/>
            <ac:spMk id="9" creationId="{A4B287B4-FC4F-4F38-AF7F-46D6FCE2AB62}"/>
          </ac:spMkLst>
        </pc:spChg>
        <pc:spChg chg="add mod">
          <ac:chgData name="Christine Galea" userId="998e2ac9-a1f1-441a-9859-77d048eaf980" providerId="ADAL" clId="{3DB4D9CF-64ED-4D0E-BBC8-1DAB645E2754}" dt="2021-02-08T13:16:49.768" v="5" actId="20577"/>
          <ac:spMkLst>
            <pc:docMk/>
            <pc:sldMk cId="2301590131" sldId="290"/>
            <ac:spMk id="11" creationId="{4EA37F6D-3764-4C84-93BA-F7526BC9DD76}"/>
          </ac:spMkLst>
        </pc:spChg>
      </pc:sldChg>
      <pc:sldChg chg="modSp mod">
        <pc:chgData name="Christine Galea" userId="998e2ac9-a1f1-441a-9859-77d048eaf980" providerId="ADAL" clId="{3DB4D9CF-64ED-4D0E-BBC8-1DAB645E2754}" dt="2021-02-08T13:17:07.942" v="30" actId="20577"/>
        <pc:sldMkLst>
          <pc:docMk/>
          <pc:sldMk cId="835419338" sldId="291"/>
        </pc:sldMkLst>
        <pc:graphicFrameChg chg="modGraphic">
          <ac:chgData name="Christine Galea" userId="998e2ac9-a1f1-441a-9859-77d048eaf980" providerId="ADAL" clId="{3DB4D9CF-64ED-4D0E-BBC8-1DAB645E2754}" dt="2021-02-08T13:17:07.942" v="30" actId="20577"/>
          <ac:graphicFrameMkLst>
            <pc:docMk/>
            <pc:sldMk cId="835419338" sldId="291"/>
            <ac:graphicFrameMk id="4" creationId="{601A9D15-B7DC-49DD-A7A9-AC73BC864B02}"/>
          </ac:graphicFrameMkLst>
        </pc:graphicFrameChg>
      </pc:sldChg>
    </pc:docChg>
  </pc:docChgLst>
  <pc:docChgLst>
    <pc:chgData name="Christine Galea" userId="998e2ac9-a1f1-441a-9859-77d048eaf980" providerId="ADAL" clId="{BA5FB2C3-1825-4F23-B3A8-0900420E9D4E}"/>
    <pc:docChg chg="undo custSel addSld modSld">
      <pc:chgData name="Christine Galea" userId="998e2ac9-a1f1-441a-9859-77d048eaf980" providerId="ADAL" clId="{BA5FB2C3-1825-4F23-B3A8-0900420E9D4E}" dt="2020-09-24T13:32:54.465" v="465" actId="1076"/>
      <pc:docMkLst>
        <pc:docMk/>
      </pc:docMkLst>
      <pc:sldChg chg="modSp">
        <pc:chgData name="Christine Galea" userId="998e2ac9-a1f1-441a-9859-77d048eaf980" providerId="ADAL" clId="{BA5FB2C3-1825-4F23-B3A8-0900420E9D4E}" dt="2020-09-24T13:26:07.832" v="401" actId="207"/>
        <pc:sldMkLst>
          <pc:docMk/>
          <pc:sldMk cId="1121981456" sldId="286"/>
        </pc:sldMkLst>
        <pc:graphicFrameChg chg="mod modGraphic">
          <ac:chgData name="Christine Galea" userId="998e2ac9-a1f1-441a-9859-77d048eaf980" providerId="ADAL" clId="{BA5FB2C3-1825-4F23-B3A8-0900420E9D4E}" dt="2020-09-24T13:26:07.832" v="401" actId="207"/>
          <ac:graphicFrameMkLst>
            <pc:docMk/>
            <pc:sldMk cId="1121981456" sldId="286"/>
            <ac:graphicFrameMk id="4" creationId="{AF2E2E59-AD7D-4033-B904-D3D3CD976D31}"/>
          </ac:graphicFrameMkLst>
        </pc:graphicFrameChg>
      </pc:sldChg>
      <pc:sldChg chg="addSp delSp modSp">
        <pc:chgData name="Christine Galea" userId="998e2ac9-a1f1-441a-9859-77d048eaf980" providerId="ADAL" clId="{BA5FB2C3-1825-4F23-B3A8-0900420E9D4E}" dt="2020-09-24T13:32:54.465" v="465" actId="1076"/>
        <pc:sldMkLst>
          <pc:docMk/>
          <pc:sldMk cId="3247410389" sldId="287"/>
        </pc:sldMkLst>
        <pc:spChg chg="mod">
          <ac:chgData name="Christine Galea" userId="998e2ac9-a1f1-441a-9859-77d048eaf980" providerId="ADAL" clId="{BA5FB2C3-1825-4F23-B3A8-0900420E9D4E}" dt="2020-09-24T13:24:12.355" v="380" actId="20577"/>
          <ac:spMkLst>
            <pc:docMk/>
            <pc:sldMk cId="3247410389" sldId="287"/>
            <ac:spMk id="18" creationId="{D297A824-E469-4134-95D2-27A348DA3508}"/>
          </ac:spMkLst>
        </pc:spChg>
        <pc:spChg chg="mod">
          <ac:chgData name="Christine Galea" userId="998e2ac9-a1f1-441a-9859-77d048eaf980" providerId="ADAL" clId="{BA5FB2C3-1825-4F23-B3A8-0900420E9D4E}" dt="2020-09-24T13:24:10.187" v="379" actId="20577"/>
          <ac:spMkLst>
            <pc:docMk/>
            <pc:sldMk cId="3247410389" sldId="287"/>
            <ac:spMk id="28" creationId="{182A798F-68FF-42B4-A1E5-B7FFE5BC1648}"/>
          </ac:spMkLst>
        </pc:spChg>
        <pc:spChg chg="mod">
          <ac:chgData name="Christine Galea" userId="998e2ac9-a1f1-441a-9859-77d048eaf980" providerId="ADAL" clId="{BA5FB2C3-1825-4F23-B3A8-0900420E9D4E}" dt="2020-09-24T13:24:17.049" v="382" actId="20577"/>
          <ac:spMkLst>
            <pc:docMk/>
            <pc:sldMk cId="3247410389" sldId="287"/>
            <ac:spMk id="29" creationId="{55CABD03-73F7-4D29-B4A1-AAD0F65A1660}"/>
          </ac:spMkLst>
        </pc:spChg>
        <pc:spChg chg="mod">
          <ac:chgData name="Christine Galea" userId="998e2ac9-a1f1-441a-9859-77d048eaf980" providerId="ADAL" clId="{BA5FB2C3-1825-4F23-B3A8-0900420E9D4E}" dt="2020-09-24T13:22:01.898" v="357" actId="20577"/>
          <ac:spMkLst>
            <pc:docMk/>
            <pc:sldMk cId="3247410389" sldId="287"/>
            <ac:spMk id="30" creationId="{551F280A-B83E-4D1D-AF18-D0EDE132A384}"/>
          </ac:spMkLst>
        </pc:spChg>
        <pc:spChg chg="mod">
          <ac:chgData name="Christine Galea" userId="998e2ac9-a1f1-441a-9859-77d048eaf980" providerId="ADAL" clId="{BA5FB2C3-1825-4F23-B3A8-0900420E9D4E}" dt="2020-09-24T13:23:13.715" v="368" actId="20577"/>
          <ac:spMkLst>
            <pc:docMk/>
            <pc:sldMk cId="3247410389" sldId="287"/>
            <ac:spMk id="36" creationId="{FDCC6FCF-69B8-4C45-82BB-E7F2ABF35FB8}"/>
          </ac:spMkLst>
        </pc:spChg>
        <pc:spChg chg="mod">
          <ac:chgData name="Christine Galea" userId="998e2ac9-a1f1-441a-9859-77d048eaf980" providerId="ADAL" clId="{BA5FB2C3-1825-4F23-B3A8-0900420E9D4E}" dt="2020-09-24T13:20:13.211" v="337" actId="20577"/>
          <ac:spMkLst>
            <pc:docMk/>
            <pc:sldMk cId="3247410389" sldId="287"/>
            <ac:spMk id="37" creationId="{5D332311-2D21-418D-80DA-4394B3319530}"/>
          </ac:spMkLst>
        </pc:spChg>
        <pc:spChg chg="add del mod">
          <ac:chgData name="Christine Galea" userId="998e2ac9-a1f1-441a-9859-77d048eaf980" providerId="ADAL" clId="{BA5FB2C3-1825-4F23-B3A8-0900420E9D4E}" dt="2020-09-24T13:27:42.800" v="415" actId="478"/>
          <ac:spMkLst>
            <pc:docMk/>
            <pc:sldMk cId="3247410389" sldId="287"/>
            <ac:spMk id="38" creationId="{A7D4D02D-DB1A-464B-B039-9174CB3A1CCD}"/>
          </ac:spMkLst>
        </pc:spChg>
        <pc:spChg chg="add mod">
          <ac:chgData name="Christine Galea" userId="998e2ac9-a1f1-441a-9859-77d048eaf980" providerId="ADAL" clId="{BA5FB2C3-1825-4F23-B3A8-0900420E9D4E}" dt="2020-09-24T13:32:54.465" v="465" actId="1076"/>
          <ac:spMkLst>
            <pc:docMk/>
            <pc:sldMk cId="3247410389" sldId="287"/>
            <ac:spMk id="41" creationId="{E4F09D2B-8658-4FF8-997A-9DB655287516}"/>
          </ac:spMkLst>
        </pc:spChg>
        <pc:spChg chg="mod">
          <ac:chgData name="Christine Galea" userId="998e2ac9-a1f1-441a-9859-77d048eaf980" providerId="ADAL" clId="{BA5FB2C3-1825-4F23-B3A8-0900420E9D4E}" dt="2020-09-24T13:20:55.403" v="347" actId="20577"/>
          <ac:spMkLst>
            <pc:docMk/>
            <pc:sldMk cId="3247410389" sldId="287"/>
            <ac:spMk id="51" creationId="{58AC86B8-5DE2-4285-A36E-0AA4BFB47458}"/>
          </ac:spMkLst>
        </pc:spChg>
        <pc:spChg chg="mod">
          <ac:chgData name="Christine Galea" userId="998e2ac9-a1f1-441a-9859-77d048eaf980" providerId="ADAL" clId="{BA5FB2C3-1825-4F23-B3A8-0900420E9D4E}" dt="2020-09-24T13:14:23.835" v="163" actId="20577"/>
          <ac:spMkLst>
            <pc:docMk/>
            <pc:sldMk cId="3247410389" sldId="287"/>
            <ac:spMk id="58" creationId="{7C0F2AC1-7EFD-4868-A656-BF1FFC2604FA}"/>
          </ac:spMkLst>
        </pc:spChg>
        <pc:spChg chg="mod">
          <ac:chgData name="Christine Galea" userId="998e2ac9-a1f1-441a-9859-77d048eaf980" providerId="ADAL" clId="{BA5FB2C3-1825-4F23-B3A8-0900420E9D4E}" dt="2020-09-24T13:14:25.499" v="164" actId="20577"/>
          <ac:spMkLst>
            <pc:docMk/>
            <pc:sldMk cId="3247410389" sldId="287"/>
            <ac:spMk id="59" creationId="{F7E30203-B538-47E7-B7CB-658B55986D6F}"/>
          </ac:spMkLst>
        </pc:spChg>
        <pc:spChg chg="mod">
          <ac:chgData name="Christine Galea" userId="998e2ac9-a1f1-441a-9859-77d048eaf980" providerId="ADAL" clId="{BA5FB2C3-1825-4F23-B3A8-0900420E9D4E}" dt="2020-09-24T13:14:27.520" v="165" actId="20577"/>
          <ac:spMkLst>
            <pc:docMk/>
            <pc:sldMk cId="3247410389" sldId="287"/>
            <ac:spMk id="60" creationId="{BA5A5646-8FD3-4CEB-8465-318F983B3435}"/>
          </ac:spMkLst>
        </pc:spChg>
        <pc:spChg chg="mod">
          <ac:chgData name="Christine Galea" userId="998e2ac9-a1f1-441a-9859-77d048eaf980" providerId="ADAL" clId="{BA5FB2C3-1825-4F23-B3A8-0900420E9D4E}" dt="2020-09-24T13:25:44.179" v="394" actId="20577"/>
          <ac:spMkLst>
            <pc:docMk/>
            <pc:sldMk cId="3247410389" sldId="287"/>
            <ac:spMk id="67" creationId="{9F75038F-0815-41C0-AAA5-7C88A9EC7A9F}"/>
          </ac:spMkLst>
        </pc:spChg>
        <pc:spChg chg="mod">
          <ac:chgData name="Christine Galea" userId="998e2ac9-a1f1-441a-9859-77d048eaf980" providerId="ADAL" clId="{BA5FB2C3-1825-4F23-B3A8-0900420E9D4E}" dt="2020-09-24T13:25:45.722" v="395" actId="20577"/>
          <ac:spMkLst>
            <pc:docMk/>
            <pc:sldMk cId="3247410389" sldId="287"/>
            <ac:spMk id="68" creationId="{AE2FAAC6-32A8-430B-A832-C8451833709A}"/>
          </ac:spMkLst>
        </pc:spChg>
        <pc:spChg chg="mod">
          <ac:chgData name="Christine Galea" userId="998e2ac9-a1f1-441a-9859-77d048eaf980" providerId="ADAL" clId="{BA5FB2C3-1825-4F23-B3A8-0900420E9D4E}" dt="2020-09-24T13:25:47.395" v="396" actId="20577"/>
          <ac:spMkLst>
            <pc:docMk/>
            <pc:sldMk cId="3247410389" sldId="287"/>
            <ac:spMk id="69" creationId="{51D6A357-E7E5-4FFA-A0CF-D410529DE1FE}"/>
          </ac:spMkLst>
        </pc:spChg>
      </pc:sldChg>
      <pc:sldChg chg="addSp delSp modSp">
        <pc:chgData name="Christine Galea" userId="998e2ac9-a1f1-441a-9859-77d048eaf980" providerId="ADAL" clId="{BA5FB2C3-1825-4F23-B3A8-0900420E9D4E}" dt="2020-09-24T13:31:35.806" v="463" actId="1076"/>
        <pc:sldMkLst>
          <pc:docMk/>
          <pc:sldMk cId="423785046" sldId="288"/>
        </pc:sldMkLst>
        <pc:spChg chg="add del mod">
          <ac:chgData name="Christine Galea" userId="998e2ac9-a1f1-441a-9859-77d048eaf980" providerId="ADAL" clId="{BA5FB2C3-1825-4F23-B3A8-0900420E9D4E}" dt="2020-09-24T13:31:30.137" v="459" actId="478"/>
          <ac:spMkLst>
            <pc:docMk/>
            <pc:sldMk cId="423785046" sldId="288"/>
            <ac:spMk id="3" creationId="{B8F490ED-E030-4ED9-992B-C7DA17709ABD}"/>
          </ac:spMkLst>
        </pc:spChg>
        <pc:spChg chg="mod">
          <ac:chgData name="Christine Galea" userId="998e2ac9-a1f1-441a-9859-77d048eaf980" providerId="ADAL" clId="{BA5FB2C3-1825-4F23-B3A8-0900420E9D4E}" dt="2020-09-24T13:26:18.575" v="403" actId="207"/>
          <ac:spMkLst>
            <pc:docMk/>
            <pc:sldMk cId="423785046" sldId="288"/>
            <ac:spMk id="5" creationId="{B11FA8E0-7A23-4828-B1D0-8D7350D17A45}"/>
          </ac:spMkLst>
        </pc:spChg>
        <pc:spChg chg="del">
          <ac:chgData name="Christine Galea" userId="998e2ac9-a1f1-441a-9859-77d048eaf980" providerId="ADAL" clId="{BA5FB2C3-1825-4F23-B3A8-0900420E9D4E}" dt="2020-08-27T09:54:19.985" v="14" actId="478"/>
          <ac:spMkLst>
            <pc:docMk/>
            <pc:sldMk cId="423785046" sldId="288"/>
            <ac:spMk id="6" creationId="{6C193F2D-64FF-4D73-9357-CAEA25ABE472}"/>
          </ac:spMkLst>
        </pc:spChg>
        <pc:spChg chg="add mod">
          <ac:chgData name="Christine Galea" userId="998e2ac9-a1f1-441a-9859-77d048eaf980" providerId="ADAL" clId="{BA5FB2C3-1825-4F23-B3A8-0900420E9D4E}" dt="2020-08-27T11:58:29.098" v="30" actId="1076"/>
          <ac:spMkLst>
            <pc:docMk/>
            <pc:sldMk cId="423785046" sldId="288"/>
            <ac:spMk id="9" creationId="{305A1966-2C9F-4EBC-A490-A008C0DD111F}"/>
          </ac:spMkLst>
        </pc:spChg>
        <pc:spChg chg="add mod">
          <ac:chgData name="Christine Galea" userId="998e2ac9-a1f1-441a-9859-77d048eaf980" providerId="ADAL" clId="{BA5FB2C3-1825-4F23-B3A8-0900420E9D4E}" dt="2020-09-24T13:31:34.590" v="462" actId="20577"/>
          <ac:spMkLst>
            <pc:docMk/>
            <pc:sldMk cId="423785046" sldId="288"/>
            <ac:spMk id="10" creationId="{80630CE3-6E74-4A43-AB3F-5C6CE6A20BA3}"/>
          </ac:spMkLst>
        </pc:spChg>
        <pc:spChg chg="add mod">
          <ac:chgData name="Christine Galea" userId="998e2ac9-a1f1-441a-9859-77d048eaf980" providerId="ADAL" clId="{BA5FB2C3-1825-4F23-B3A8-0900420E9D4E}" dt="2020-08-27T12:01:52.771" v="82" actId="1035"/>
          <ac:spMkLst>
            <pc:docMk/>
            <pc:sldMk cId="423785046" sldId="288"/>
            <ac:spMk id="11" creationId="{BE26F727-1426-4EB0-B692-06EB98261C48}"/>
          </ac:spMkLst>
        </pc:spChg>
        <pc:spChg chg="add mod">
          <ac:chgData name="Christine Galea" userId="998e2ac9-a1f1-441a-9859-77d048eaf980" providerId="ADAL" clId="{BA5FB2C3-1825-4F23-B3A8-0900420E9D4E}" dt="2020-08-27T12:06:21.891" v="84" actId="1076"/>
          <ac:spMkLst>
            <pc:docMk/>
            <pc:sldMk cId="423785046" sldId="288"/>
            <ac:spMk id="12" creationId="{7452FA4E-B1F2-4D50-B049-4D88860A7013}"/>
          </ac:spMkLst>
        </pc:spChg>
        <pc:spChg chg="add del mod">
          <ac:chgData name="Christine Galea" userId="998e2ac9-a1f1-441a-9859-77d048eaf980" providerId="ADAL" clId="{BA5FB2C3-1825-4F23-B3A8-0900420E9D4E}" dt="2020-09-09T09:09:40.051" v="108" actId="478"/>
          <ac:spMkLst>
            <pc:docMk/>
            <pc:sldMk cId="423785046" sldId="288"/>
            <ac:spMk id="13" creationId="{68460F43-B3EA-4284-B83A-A77A9F875EFF}"/>
          </ac:spMkLst>
        </pc:spChg>
        <pc:spChg chg="mod">
          <ac:chgData name="Christine Galea" userId="998e2ac9-a1f1-441a-9859-77d048eaf980" providerId="ADAL" clId="{BA5FB2C3-1825-4F23-B3A8-0900420E9D4E}" dt="2020-09-24T13:26:41.890" v="404" actId="20577"/>
          <ac:spMkLst>
            <pc:docMk/>
            <pc:sldMk cId="423785046" sldId="288"/>
            <ac:spMk id="15" creationId="{3F3ABCE7-E4F2-41B4-9EA9-191475CB52EC}"/>
          </ac:spMkLst>
        </pc:spChg>
        <pc:picChg chg="mod">
          <ac:chgData name="Christine Galea" userId="998e2ac9-a1f1-441a-9859-77d048eaf980" providerId="ADAL" clId="{BA5FB2C3-1825-4F23-B3A8-0900420E9D4E}" dt="2020-09-24T13:31:35.806" v="463" actId="1076"/>
          <ac:picMkLst>
            <pc:docMk/>
            <pc:sldMk cId="423785046" sldId="288"/>
            <ac:picMk id="4" creationId="{E2CD8EB0-948B-4534-9361-E30D55552586}"/>
          </ac:picMkLst>
        </pc:picChg>
        <pc:cxnChg chg="del mod">
          <ac:chgData name="Christine Galea" userId="998e2ac9-a1f1-441a-9859-77d048eaf980" providerId="ADAL" clId="{BA5FB2C3-1825-4F23-B3A8-0900420E9D4E}" dt="2020-08-27T09:54:21.336" v="15" actId="478"/>
          <ac:cxnSpMkLst>
            <pc:docMk/>
            <pc:sldMk cId="423785046" sldId="288"/>
            <ac:cxnSpMk id="7" creationId="{F5F48604-83A8-45C6-8EB2-AF12B07BE337}"/>
          </ac:cxnSpMkLst>
        </pc:cxnChg>
      </pc:sldChg>
      <pc:sldChg chg="addSp modSp">
        <pc:chgData name="Christine Galea" userId="998e2ac9-a1f1-441a-9859-77d048eaf980" providerId="ADAL" clId="{BA5FB2C3-1825-4F23-B3A8-0900420E9D4E}" dt="2020-09-24T13:25:32.730" v="393" actId="20577"/>
        <pc:sldMkLst>
          <pc:docMk/>
          <pc:sldMk cId="3977228977" sldId="289"/>
        </pc:sldMkLst>
        <pc:spChg chg="mod">
          <ac:chgData name="Christine Galea" userId="998e2ac9-a1f1-441a-9859-77d048eaf980" providerId="ADAL" clId="{BA5FB2C3-1825-4F23-B3A8-0900420E9D4E}" dt="2020-09-24T13:23:23.946" v="369" actId="20577"/>
          <ac:spMkLst>
            <pc:docMk/>
            <pc:sldMk cId="3977228977" sldId="289"/>
            <ac:spMk id="7" creationId="{2921B6B0-6EE5-4120-B457-445A990FF4CF}"/>
          </ac:spMkLst>
        </pc:spChg>
        <pc:spChg chg="mod">
          <ac:chgData name="Christine Galea" userId="998e2ac9-a1f1-441a-9859-77d048eaf980" providerId="ADAL" clId="{BA5FB2C3-1825-4F23-B3A8-0900420E9D4E}" dt="2020-08-25T12:11:31.884" v="4" actId="1076"/>
          <ac:spMkLst>
            <pc:docMk/>
            <pc:sldMk cId="3977228977" sldId="289"/>
            <ac:spMk id="8" creationId="{8CBBB2D5-655B-43C1-94E9-C65138DF9DFD}"/>
          </ac:spMkLst>
        </pc:spChg>
        <pc:spChg chg="mod">
          <ac:chgData name="Christine Galea" userId="998e2ac9-a1f1-441a-9859-77d048eaf980" providerId="ADAL" clId="{BA5FB2C3-1825-4F23-B3A8-0900420E9D4E}" dt="2020-09-24T13:19:48.894" v="329" actId="20577"/>
          <ac:spMkLst>
            <pc:docMk/>
            <pc:sldMk cId="3977228977" sldId="289"/>
            <ac:spMk id="9" creationId="{CA0F2FC9-B002-4497-A196-4D9BE23857D6}"/>
          </ac:spMkLst>
        </pc:spChg>
        <pc:spChg chg="mod">
          <ac:chgData name="Christine Galea" userId="998e2ac9-a1f1-441a-9859-77d048eaf980" providerId="ADAL" clId="{BA5FB2C3-1825-4F23-B3A8-0900420E9D4E}" dt="2020-08-25T12:10:52.158" v="0" actId="1076"/>
          <ac:spMkLst>
            <pc:docMk/>
            <pc:sldMk cId="3977228977" sldId="289"/>
            <ac:spMk id="10" creationId="{991F81BB-865D-4017-837C-6A59103134F6}"/>
          </ac:spMkLst>
        </pc:spChg>
        <pc:spChg chg="mod">
          <ac:chgData name="Christine Galea" userId="998e2ac9-a1f1-441a-9859-77d048eaf980" providerId="ADAL" clId="{BA5FB2C3-1825-4F23-B3A8-0900420E9D4E}" dt="2020-09-24T13:23:25.763" v="370" actId="20577"/>
          <ac:spMkLst>
            <pc:docMk/>
            <pc:sldMk cId="3977228977" sldId="289"/>
            <ac:spMk id="12" creationId="{0F9AAD7C-3250-4471-ADF0-C605DF141EEE}"/>
          </ac:spMkLst>
        </pc:spChg>
        <pc:spChg chg="mod">
          <ac:chgData name="Christine Galea" userId="998e2ac9-a1f1-441a-9859-77d048eaf980" providerId="ADAL" clId="{BA5FB2C3-1825-4F23-B3A8-0900420E9D4E}" dt="2020-09-24T13:24:27.023" v="383" actId="20577"/>
          <ac:spMkLst>
            <pc:docMk/>
            <pc:sldMk cId="3977228977" sldId="289"/>
            <ac:spMk id="13" creationId="{F3EC9A38-50E1-4E3D-950C-FAC5E4B11340}"/>
          </ac:spMkLst>
        </pc:spChg>
        <pc:spChg chg="mod">
          <ac:chgData name="Christine Galea" userId="998e2ac9-a1f1-441a-9859-77d048eaf980" providerId="ADAL" clId="{BA5FB2C3-1825-4F23-B3A8-0900420E9D4E}" dt="2020-09-24T13:22:22.637" v="358" actId="20577"/>
          <ac:spMkLst>
            <pc:docMk/>
            <pc:sldMk cId="3977228977" sldId="289"/>
            <ac:spMk id="14" creationId="{6C735EEB-87B6-42F7-86E9-D7A9F4F5A642}"/>
          </ac:spMkLst>
        </pc:spChg>
        <pc:spChg chg="mod">
          <ac:chgData name="Christine Galea" userId="998e2ac9-a1f1-441a-9859-77d048eaf980" providerId="ADAL" clId="{BA5FB2C3-1825-4F23-B3A8-0900420E9D4E}" dt="2020-09-24T13:16:23.874" v="272" actId="20577"/>
          <ac:spMkLst>
            <pc:docMk/>
            <pc:sldMk cId="3977228977" sldId="289"/>
            <ac:spMk id="16" creationId="{3B83BD1F-878E-437D-B4BB-7EED1D03B3B7}"/>
          </ac:spMkLst>
        </pc:spChg>
        <pc:spChg chg="mod">
          <ac:chgData name="Christine Galea" userId="998e2ac9-a1f1-441a-9859-77d048eaf980" providerId="ADAL" clId="{BA5FB2C3-1825-4F23-B3A8-0900420E9D4E}" dt="2020-09-24T13:24:35.559" v="385" actId="20577"/>
          <ac:spMkLst>
            <pc:docMk/>
            <pc:sldMk cId="3977228977" sldId="289"/>
            <ac:spMk id="17" creationId="{51C6A897-563A-45B8-9399-663A38DA216D}"/>
          </ac:spMkLst>
        </pc:spChg>
        <pc:spChg chg="mod">
          <ac:chgData name="Christine Galea" userId="998e2ac9-a1f1-441a-9859-77d048eaf980" providerId="ADAL" clId="{BA5FB2C3-1825-4F23-B3A8-0900420E9D4E}" dt="2020-09-24T13:25:32.730" v="393" actId="20577"/>
          <ac:spMkLst>
            <pc:docMk/>
            <pc:sldMk cId="3977228977" sldId="289"/>
            <ac:spMk id="19" creationId="{92572B29-1CCE-4364-A8E4-574A3F8581FD}"/>
          </ac:spMkLst>
        </pc:spChg>
        <pc:spChg chg="add mod">
          <ac:chgData name="Christine Galea" userId="998e2ac9-a1f1-441a-9859-77d048eaf980" providerId="ADAL" clId="{BA5FB2C3-1825-4F23-B3A8-0900420E9D4E}" dt="2020-09-24T13:17:48.564" v="302" actId="20577"/>
          <ac:spMkLst>
            <pc:docMk/>
            <pc:sldMk cId="3977228977" sldId="289"/>
            <ac:spMk id="20" creationId="{EF93A01A-B8D7-4C54-98E7-1756ECDA2FA0}"/>
          </ac:spMkLst>
        </pc:spChg>
      </pc:sldChg>
      <pc:sldChg chg="delSp modSp">
        <pc:chgData name="Christine Galea" userId="998e2ac9-a1f1-441a-9859-77d048eaf980" providerId="ADAL" clId="{BA5FB2C3-1825-4F23-B3A8-0900420E9D4E}" dt="2020-09-24T13:19:10.179" v="318" actId="20577"/>
        <pc:sldMkLst>
          <pc:docMk/>
          <pc:sldMk cId="2301590131" sldId="290"/>
        </pc:sldMkLst>
        <pc:spChg chg="mod">
          <ac:chgData name="Christine Galea" userId="998e2ac9-a1f1-441a-9859-77d048eaf980" providerId="ADAL" clId="{BA5FB2C3-1825-4F23-B3A8-0900420E9D4E}" dt="2020-08-25T12:12:16.772" v="8" actId="14100"/>
          <ac:spMkLst>
            <pc:docMk/>
            <pc:sldMk cId="2301590131" sldId="290"/>
            <ac:spMk id="5" creationId="{B7197727-3786-4691-A92C-F5405B6B9977}"/>
          </ac:spMkLst>
        </pc:spChg>
        <pc:spChg chg="mod">
          <ac:chgData name="Christine Galea" userId="998e2ac9-a1f1-441a-9859-77d048eaf980" providerId="ADAL" clId="{BA5FB2C3-1825-4F23-B3A8-0900420E9D4E}" dt="2020-09-24T13:19:10.179" v="318" actId="20577"/>
          <ac:spMkLst>
            <pc:docMk/>
            <pc:sldMk cId="2301590131" sldId="290"/>
            <ac:spMk id="6" creationId="{9F2333C8-9F3E-40AD-8C98-371AA566C193}"/>
          </ac:spMkLst>
        </pc:spChg>
        <pc:spChg chg="del">
          <ac:chgData name="Christine Galea" userId="998e2ac9-a1f1-441a-9859-77d048eaf980" providerId="ADAL" clId="{BA5FB2C3-1825-4F23-B3A8-0900420E9D4E}" dt="2020-08-25T13:53:01.138" v="10"/>
          <ac:spMkLst>
            <pc:docMk/>
            <pc:sldMk cId="2301590131" sldId="290"/>
            <ac:spMk id="8" creationId="{D867AD3E-AC45-40E2-9175-6BF5F834A180}"/>
          </ac:spMkLst>
        </pc:spChg>
      </pc:sldChg>
      <pc:sldChg chg="addSp delSp modSp add">
        <pc:chgData name="Christine Galea" userId="998e2ac9-a1f1-441a-9859-77d048eaf980" providerId="ADAL" clId="{BA5FB2C3-1825-4F23-B3A8-0900420E9D4E}" dt="2020-09-24T13:31:24.405" v="458" actId="13926"/>
        <pc:sldMkLst>
          <pc:docMk/>
          <pc:sldMk cId="835419338" sldId="291"/>
        </pc:sldMkLst>
        <pc:spChg chg="mod">
          <ac:chgData name="Christine Galea" userId="998e2ac9-a1f1-441a-9859-77d048eaf980" providerId="ADAL" clId="{BA5FB2C3-1825-4F23-B3A8-0900420E9D4E}" dt="2020-09-24T13:13:34.801" v="113" actId="20577"/>
          <ac:spMkLst>
            <pc:docMk/>
            <pc:sldMk cId="835419338" sldId="291"/>
            <ac:spMk id="2" creationId="{7270CCB1-B3A1-45F1-9A8C-16BA406B41C4}"/>
          </ac:spMkLst>
        </pc:spChg>
        <pc:spChg chg="del">
          <ac:chgData name="Christine Galea" userId="998e2ac9-a1f1-441a-9859-77d048eaf980" providerId="ADAL" clId="{BA5FB2C3-1825-4F23-B3A8-0900420E9D4E}" dt="2020-09-24T13:13:33.523" v="110" actId="478"/>
          <ac:spMkLst>
            <pc:docMk/>
            <pc:sldMk cId="835419338" sldId="291"/>
            <ac:spMk id="3" creationId="{100378DF-D323-455E-85EB-56E9DC6ABC0C}"/>
          </ac:spMkLst>
        </pc:spChg>
        <pc:graphicFrameChg chg="add mod modGraphic">
          <ac:chgData name="Christine Galea" userId="998e2ac9-a1f1-441a-9859-77d048eaf980" providerId="ADAL" clId="{BA5FB2C3-1825-4F23-B3A8-0900420E9D4E}" dt="2020-09-24T13:31:24.405" v="458" actId="13926"/>
          <ac:graphicFrameMkLst>
            <pc:docMk/>
            <pc:sldMk cId="835419338" sldId="291"/>
            <ac:graphicFrameMk id="4" creationId="{601A9D15-B7DC-49DD-A7A9-AC73BC864B02}"/>
          </ac:graphicFrameMkLst>
        </pc:graphicFrameChg>
      </pc:sldChg>
    </pc:docChg>
  </pc:docChgLst>
  <pc:docChgLst>
    <pc:chgData name="Christine Galea" userId="998e2ac9-a1f1-441a-9859-77d048eaf980" providerId="ADAL" clId="{A56BC524-AF24-46F9-9FC7-619A6665AF49}"/>
    <pc:docChg chg="custSel modSld">
      <pc:chgData name="Christine Galea" userId="998e2ac9-a1f1-441a-9859-77d048eaf980" providerId="ADAL" clId="{A56BC524-AF24-46F9-9FC7-619A6665AF49}" dt="2021-01-06T09:27:10.717" v="2" actId="478"/>
      <pc:docMkLst>
        <pc:docMk/>
      </pc:docMkLst>
      <pc:sldChg chg="delSp mod">
        <pc:chgData name="Christine Galea" userId="998e2ac9-a1f1-441a-9859-77d048eaf980" providerId="ADAL" clId="{A56BC524-AF24-46F9-9FC7-619A6665AF49}" dt="2021-01-06T09:27:10.717" v="2" actId="478"/>
        <pc:sldMkLst>
          <pc:docMk/>
          <pc:sldMk cId="3247410389" sldId="287"/>
        </pc:sldMkLst>
        <pc:spChg chg="del">
          <ac:chgData name="Christine Galea" userId="998e2ac9-a1f1-441a-9859-77d048eaf980" providerId="ADAL" clId="{A56BC524-AF24-46F9-9FC7-619A6665AF49}" dt="2021-01-06T09:27:10.717" v="2" actId="478"/>
          <ac:spMkLst>
            <pc:docMk/>
            <pc:sldMk cId="3247410389" sldId="287"/>
            <ac:spMk id="3" creationId="{2493A5D5-775D-4BB5-8F6B-D65DB0617A04}"/>
          </ac:spMkLst>
        </pc:spChg>
        <pc:spChg chg="del">
          <ac:chgData name="Christine Galea" userId="998e2ac9-a1f1-441a-9859-77d048eaf980" providerId="ADAL" clId="{A56BC524-AF24-46F9-9FC7-619A6665AF49}" dt="2021-01-06T09:27:08.113" v="1" actId="478"/>
          <ac:spMkLst>
            <pc:docMk/>
            <pc:sldMk cId="3247410389" sldId="287"/>
            <ac:spMk id="49" creationId="{333FBD0A-A800-4CF1-8897-AA902AD78A4C}"/>
          </ac:spMkLst>
        </pc:spChg>
        <pc:spChg chg="del">
          <ac:chgData name="Christine Galea" userId="998e2ac9-a1f1-441a-9859-77d048eaf980" providerId="ADAL" clId="{A56BC524-AF24-46F9-9FC7-619A6665AF49}" dt="2021-01-06T09:27:07.477" v="0" actId="478"/>
          <ac:spMkLst>
            <pc:docMk/>
            <pc:sldMk cId="3247410389" sldId="287"/>
            <ac:spMk id="50" creationId="{27C16441-C18F-4D2A-8B89-58DC50831D9A}"/>
          </ac:spMkLst>
        </pc:spChg>
      </pc:sldChg>
    </pc:docChg>
  </pc:docChgLst>
  <pc:docChgLst>
    <pc:chgData name="Christine Galea" userId="998e2ac9-a1f1-441a-9859-77d048eaf980" providerId="ADAL" clId="{0EF57140-E4A4-4DA8-9D39-463A3C1D5778}"/>
    <pc:docChg chg="custSel modSld">
      <pc:chgData name="Christine Galea" userId="998e2ac9-a1f1-441a-9859-77d048eaf980" providerId="ADAL" clId="{0EF57140-E4A4-4DA8-9D39-463A3C1D5778}" dt="2021-12-17T06:55:12.784" v="2" actId="478"/>
      <pc:docMkLst>
        <pc:docMk/>
      </pc:docMkLst>
      <pc:sldChg chg="delSp mod">
        <pc:chgData name="Christine Galea" userId="998e2ac9-a1f1-441a-9859-77d048eaf980" providerId="ADAL" clId="{0EF57140-E4A4-4DA8-9D39-463A3C1D5778}" dt="2021-12-17T06:55:12.784" v="2" actId="478"/>
        <pc:sldMkLst>
          <pc:docMk/>
          <pc:sldMk cId="2301590131" sldId="290"/>
        </pc:sldMkLst>
        <pc:spChg chg="del">
          <ac:chgData name="Christine Galea" userId="998e2ac9-a1f1-441a-9859-77d048eaf980" providerId="ADAL" clId="{0EF57140-E4A4-4DA8-9D39-463A3C1D5778}" dt="2021-12-17T06:55:12.784" v="2" actId="478"/>
          <ac:spMkLst>
            <pc:docMk/>
            <pc:sldMk cId="2301590131" sldId="290"/>
            <ac:spMk id="5" creationId="{B7197727-3786-4691-A92C-F5405B6B9977}"/>
          </ac:spMkLst>
        </pc:spChg>
        <pc:spChg chg="del">
          <ac:chgData name="Christine Galea" userId="998e2ac9-a1f1-441a-9859-77d048eaf980" providerId="ADAL" clId="{0EF57140-E4A4-4DA8-9D39-463A3C1D5778}" dt="2021-12-17T06:55:11.908" v="1" actId="478"/>
          <ac:spMkLst>
            <pc:docMk/>
            <pc:sldMk cId="2301590131" sldId="290"/>
            <ac:spMk id="6" creationId="{9F2333C8-9F3E-40AD-8C98-371AA566C193}"/>
          </ac:spMkLst>
        </pc:spChg>
      </pc:sldChg>
      <pc:sldChg chg="modSp mod">
        <pc:chgData name="Christine Galea" userId="998e2ac9-a1f1-441a-9859-77d048eaf980" providerId="ADAL" clId="{0EF57140-E4A4-4DA8-9D39-463A3C1D5778}" dt="2021-12-17T06:55:05.849" v="0" actId="2165"/>
        <pc:sldMkLst>
          <pc:docMk/>
          <pc:sldMk cId="835419338" sldId="291"/>
        </pc:sldMkLst>
        <pc:graphicFrameChg chg="modGraphic">
          <ac:chgData name="Christine Galea" userId="998e2ac9-a1f1-441a-9859-77d048eaf980" providerId="ADAL" clId="{0EF57140-E4A4-4DA8-9D39-463A3C1D5778}" dt="2021-12-17T06:55:05.849" v="0" actId="2165"/>
          <ac:graphicFrameMkLst>
            <pc:docMk/>
            <pc:sldMk cId="835419338" sldId="291"/>
            <ac:graphicFrameMk id="4" creationId="{601A9D15-B7DC-49DD-A7A9-AC73BC864B0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E80B7-E88B-4368-B7FF-39312B3B7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2E3B49-C6E2-4AF4-A1EA-21394F2EF9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EEB6C-A983-40F6-8337-D885CD905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0DDB6-78BC-4F52-B0E8-CD15EDDC2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9B7C8-2A7E-431E-9814-016DFE0D3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66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7DC99-0D7D-4A80-B633-67F25AC8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55E40D-EEF9-4722-AFEA-040342FBF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9C7EA-C43A-4F8F-93F9-6CDF8DDB9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4A268-6182-455E-8A48-069243DF1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739E62-4E19-4C3C-9330-4B770CD9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93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5CBA27-DBA5-417B-87CC-D22D9A1E3E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775296-062F-4E8B-BA70-762653115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AB36C-2D7A-4178-8E2D-AD5C6797C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A3207-82B1-4E4F-9761-375F3F451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59CE0-4997-4A2B-AF63-12D42A97B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824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DB61C-A8D3-473A-AE48-1CE5016EB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696A6E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E1922-591A-42B8-A1BB-008EC2B1B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696A6E"/>
                </a:solidFill>
              </a:defRPr>
            </a:lvl1pPr>
            <a:lvl2pPr>
              <a:defRPr>
                <a:solidFill>
                  <a:srgbClr val="696A6E"/>
                </a:solidFill>
              </a:defRPr>
            </a:lvl2pPr>
            <a:lvl3pPr>
              <a:defRPr>
                <a:solidFill>
                  <a:srgbClr val="09A4A8"/>
                </a:solidFill>
              </a:defRPr>
            </a:lvl3pPr>
            <a:lvl4pPr>
              <a:defRPr>
                <a:solidFill>
                  <a:srgbClr val="696A6E"/>
                </a:solidFill>
              </a:defRPr>
            </a:lvl4pPr>
            <a:lvl5pPr>
              <a:defRPr>
                <a:solidFill>
                  <a:srgbClr val="696A6E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E2E217-512B-4045-9915-3F68A905C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28736-21A7-4129-AB77-33E4E3F90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BF02E-992E-452A-8802-71455B866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FCBDCE22-2D10-48A7-AC19-FFA2B58024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396" y="588775"/>
            <a:ext cx="509847" cy="76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56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2E44E-BEB6-4296-8C51-FC90751D0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23234F-7962-4274-89BC-EDD40E68E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DD5EC-2865-43E8-BD22-39FE3AE36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1C658-0C87-4C3B-B131-2DE8B6C50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8DB7F-E919-4B93-B7F3-1444AF389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3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41C77-695F-495D-B3C1-6BE42C625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BFBE9-6AAD-4341-9054-34021AD77F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779E9-5651-428E-BFE4-298124FDB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32FD41-9AE7-410A-81C2-125C13D13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21D453-F169-4C78-B16C-861D7EDC5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D1108B-573D-41B0-B9AB-0704A1E54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6029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C51C4-7838-4CCC-B7AC-8C584B72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222B2-44BC-434E-BD0E-8AA940A4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59854D-07A4-434E-B8F4-BDD03ABBA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C0A31A-1055-4702-82C9-EA58C52A44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DE04FF-3BBD-4FA7-A440-E5DC726FF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43CC6F-01EC-48CF-B8FC-7C5BCF73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8C01C1-A489-4ECC-BC16-024932BC6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14C9E8-1BB1-41D4-B9A8-4AE1DAB1D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23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E73B-444C-4FC0-925A-A6B1E3C0D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228C8A-3281-4483-897D-BAAE1EEC0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D2BE66-8478-4305-BB94-1F49EFF1E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37439B-819C-475F-9CDE-DC64970E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501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109D09-A826-4E26-BF8D-EB3C7CDA8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1C9163-8097-4A88-B8CF-E35871DBC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E26880-E468-402D-B6B2-B3591255C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435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92F03-0CC9-4ED0-A56D-EC3E328D3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AEC2D-5BDB-4813-B8EA-7F1B0BA3A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61B1D2-C150-4981-AD10-D1F0E47E4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2A3D9B-0AB5-40DB-84C3-9EF63E184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4AAE2-F28C-4544-BCF5-A1A910981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EBDFC-E154-485B-A9DE-5BFA8E00A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19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C53A4-AF51-40B5-B9CF-D6C84B679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03B6F5-D2B3-47E2-A67D-D65524DF68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1CE43-D37C-4F6C-8D31-B5A5248A0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265DE5-4CEC-40E9-BCED-3130CA2BC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80BA42-EDB4-4F10-B05C-4B827DF90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B1560-1672-47BA-BA08-7F02E414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829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3FFF71-97A7-4F2A-A85B-4F25E9266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98FF7-DCD4-4B68-9D4E-A5BDC9268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41D68-902D-4FDF-8C7E-335D06D14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35E3D-6A19-4D1B-952A-72BFBADBBA0E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8F60E-5B7A-4568-A849-762C0E468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C23B9-4426-4293-90EF-30E9FC4EA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C82F8-6B76-42EB-BBE4-718D580F3B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18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CCB1-B3A1-45F1-9A8C-16BA406B4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</a:t>
            </a:r>
            <a:endParaRPr lang="en-GB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01A9D15-B7DC-49DD-A7A9-AC73BC864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88076"/>
              </p:ext>
            </p:extLst>
          </p:nvPr>
        </p:nvGraphicFramePr>
        <p:xfrm>
          <a:off x="2241725" y="281171"/>
          <a:ext cx="8128000" cy="55114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7439170">
                  <a:extLst>
                    <a:ext uri="{9D8B030D-6E8A-4147-A177-3AD203B41FA5}">
                      <a16:colId xmlns:a16="http://schemas.microsoft.com/office/drawing/2014/main" val="1097141897"/>
                    </a:ext>
                  </a:extLst>
                </a:gridCol>
                <a:gridCol w="688830">
                  <a:extLst>
                    <a:ext uri="{9D8B030D-6E8A-4147-A177-3AD203B41FA5}">
                      <a16:colId xmlns:a16="http://schemas.microsoft.com/office/drawing/2014/main" val="3360839483"/>
                    </a:ext>
                  </a:extLst>
                </a:gridCol>
              </a:tblGrid>
              <a:tr h="306190">
                <a:tc>
                  <a:txBody>
                    <a:bodyPr/>
                    <a:lstStyle/>
                    <a:p>
                      <a:r>
                        <a:rPr lang="en-US" sz="1050"/>
                        <a:t>Variation</a:t>
                      </a:r>
                      <a:endParaRPr lang="en-GB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Letter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449902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03568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Ship-to-Ship transfer - LNG offloading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B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5856698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r>
                        <a:rPr lang="en-US" sz="1050"/>
                        <a:t>Glycol expansion tank upgrade</a:t>
                      </a:r>
                      <a:endParaRPr lang="en-GB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C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895196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r>
                        <a:rPr lang="en-US" sz="1050"/>
                        <a:t>Improved power supply feeder</a:t>
                      </a:r>
                      <a:endParaRPr lang="en-GB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D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202483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>
                          <a:effectLst/>
                        </a:rPr>
                        <a:t>Addition of FSU Boil Off Gas Attemperator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E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233966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Improved bunding of make-up water glycol tank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F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093732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Introduction of Oily Water Separator at Regasification Site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H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506247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>
                          <a:effectLst/>
                        </a:rPr>
                        <a:t>Oil Boom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I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228579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 Portacabin Offices Sewage Collection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J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8431079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Installation of Chemical Stores used in plant operation/maintenance (at both generation and regasification sites)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K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452113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Installation of office facilities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L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263728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Installation of A/C units and updating of F gas register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M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094828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Upgrade to reflect changes in fire suppression systems in line with regulations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N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372876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cooling water pump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O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1210520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Removal of AST/QAL 2 testing requirement for GT bypass stacks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P</a:t>
                      </a:r>
                      <a:endParaRPr lang="en-GB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8769152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Cooling water mixing chamber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Q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709003"/>
                  </a:ext>
                </a:extLst>
              </a:tr>
              <a:tr h="306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Inert Gas Generator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R</a:t>
                      </a:r>
                      <a:endParaRPr lang="en-GB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2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5419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1B2C-5B08-4BC9-98A9-758CDF74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Delimara 4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274E73-852F-4323-B36D-3B3F6DFE2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83" y="1507771"/>
            <a:ext cx="10578517" cy="46527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027F33-DF9D-4E45-8BFB-FF236720DCB1}"/>
              </a:ext>
            </a:extLst>
          </p:cNvPr>
          <p:cNvSpPr/>
          <p:nvPr/>
        </p:nvSpPr>
        <p:spPr>
          <a:xfrm>
            <a:off x="3129094" y="4957714"/>
            <a:ext cx="939567" cy="241756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52E4F8-1DA8-470E-969B-819BDFB64281}"/>
              </a:ext>
            </a:extLst>
          </p:cNvPr>
          <p:cNvSpPr/>
          <p:nvPr/>
        </p:nvSpPr>
        <p:spPr>
          <a:xfrm>
            <a:off x="9762367" y="3355615"/>
            <a:ext cx="266856" cy="73385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05CD39-684E-4B00-B995-41389C6CD61F}"/>
              </a:ext>
            </a:extLst>
          </p:cNvPr>
          <p:cNvSpPr/>
          <p:nvPr/>
        </p:nvSpPr>
        <p:spPr>
          <a:xfrm rot="5400000">
            <a:off x="9476617" y="3930902"/>
            <a:ext cx="266856" cy="73385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7D648C-4ABD-42B0-ABA4-32CE48BC65DC}"/>
              </a:ext>
            </a:extLst>
          </p:cNvPr>
          <p:cNvSpPr/>
          <p:nvPr/>
        </p:nvSpPr>
        <p:spPr>
          <a:xfrm rot="5400000">
            <a:off x="2685433" y="3234155"/>
            <a:ext cx="367872" cy="85318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39A309-CB7F-4104-9CBD-303BD93EA2AD}"/>
              </a:ext>
            </a:extLst>
          </p:cNvPr>
          <p:cNvSpPr/>
          <p:nvPr/>
        </p:nvSpPr>
        <p:spPr>
          <a:xfrm rot="5400000">
            <a:off x="2789544" y="3234155"/>
            <a:ext cx="367872" cy="85318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C09247-1ACB-440D-8698-C769B0F28E49}"/>
              </a:ext>
            </a:extLst>
          </p:cNvPr>
          <p:cNvSpPr/>
          <p:nvPr/>
        </p:nvSpPr>
        <p:spPr>
          <a:xfrm rot="10800000">
            <a:off x="3155949" y="3570277"/>
            <a:ext cx="228061" cy="85318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5F4B6B-EBFD-4156-B7F4-0609AB46EE97}"/>
              </a:ext>
            </a:extLst>
          </p:cNvPr>
          <p:cNvSpPr/>
          <p:nvPr/>
        </p:nvSpPr>
        <p:spPr>
          <a:xfrm rot="16200000">
            <a:off x="10299520" y="2636655"/>
            <a:ext cx="255178" cy="138180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2B8B5A-96CE-493B-834F-CDAEF3962E22}"/>
              </a:ext>
            </a:extLst>
          </p:cNvPr>
          <p:cNvSpPr/>
          <p:nvPr/>
        </p:nvSpPr>
        <p:spPr>
          <a:xfrm rot="16200000">
            <a:off x="10477320" y="2637889"/>
            <a:ext cx="255178" cy="138180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97A824-E469-4134-95D2-27A348DA3508}"/>
              </a:ext>
            </a:extLst>
          </p:cNvPr>
          <p:cNvSpPr txBox="1"/>
          <p:nvPr/>
        </p:nvSpPr>
        <p:spPr>
          <a:xfrm>
            <a:off x="3638225" y="4971683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M</a:t>
            </a:r>
            <a:endParaRPr lang="en-GB" sz="900" b="1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093C7B6-20F5-4945-A246-C0CBD1829E88}"/>
              </a:ext>
            </a:extLst>
          </p:cNvPr>
          <p:cNvCxnSpPr>
            <a:cxnSpLocks/>
            <a:stCxn id="30" idx="2"/>
            <a:endCxn id="7" idx="2"/>
          </p:cNvCxnSpPr>
          <p:nvPr/>
        </p:nvCxnSpPr>
        <p:spPr>
          <a:xfrm flipH="1" flipV="1">
            <a:off x="9895795" y="3429000"/>
            <a:ext cx="187069" cy="162568"/>
          </a:xfrm>
          <a:prstGeom prst="line">
            <a:avLst/>
          </a:prstGeom>
          <a:ln>
            <a:solidFill>
              <a:srgbClr val="0A1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A36DB41-75F1-4B13-8A3A-2A98D78E5508}"/>
              </a:ext>
            </a:extLst>
          </p:cNvPr>
          <p:cNvCxnSpPr>
            <a:cxnSpLocks/>
            <a:stCxn id="30" idx="2"/>
            <a:endCxn id="8" idx="1"/>
          </p:cNvCxnSpPr>
          <p:nvPr/>
        </p:nvCxnSpPr>
        <p:spPr>
          <a:xfrm flipH="1">
            <a:off x="9610045" y="3591568"/>
            <a:ext cx="472819" cy="242599"/>
          </a:xfrm>
          <a:prstGeom prst="line">
            <a:avLst/>
          </a:prstGeom>
          <a:ln>
            <a:solidFill>
              <a:srgbClr val="0A1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82A798F-68FF-42B4-A1E5-B7FFE5BC1648}"/>
              </a:ext>
            </a:extLst>
          </p:cNvPr>
          <p:cNvSpPr txBox="1"/>
          <p:nvPr/>
        </p:nvSpPr>
        <p:spPr>
          <a:xfrm>
            <a:off x="2840951" y="3395839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M</a:t>
            </a:r>
            <a:endParaRPr lang="en-GB" sz="900" b="1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5CABD03-73F7-4D29-B4A1-AAD0F65A1660}"/>
              </a:ext>
            </a:extLst>
          </p:cNvPr>
          <p:cNvSpPr txBox="1"/>
          <p:nvPr/>
        </p:nvSpPr>
        <p:spPr>
          <a:xfrm>
            <a:off x="9974154" y="254344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M</a:t>
            </a:r>
            <a:endParaRPr lang="en-GB" sz="900" b="1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51F280A-B83E-4D1D-AF18-D0EDE132A384}"/>
              </a:ext>
            </a:extLst>
          </p:cNvPr>
          <p:cNvSpPr txBox="1"/>
          <p:nvPr/>
        </p:nvSpPr>
        <p:spPr>
          <a:xfrm>
            <a:off x="10082864" y="3429271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K</a:t>
            </a:r>
            <a:endParaRPr lang="en-GB" sz="900" b="1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CC6FCF-69B8-4C45-82BB-E7F2ABF35FB8}"/>
              </a:ext>
            </a:extLst>
          </p:cNvPr>
          <p:cNvSpPr txBox="1"/>
          <p:nvPr/>
        </p:nvSpPr>
        <p:spPr>
          <a:xfrm>
            <a:off x="3341029" y="4976006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L</a:t>
            </a:r>
            <a:endParaRPr lang="en-GB" sz="900" b="1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D332311-2D21-418D-80DA-4394B3319530}"/>
              </a:ext>
            </a:extLst>
          </p:cNvPr>
          <p:cNvSpPr txBox="1"/>
          <p:nvPr/>
        </p:nvSpPr>
        <p:spPr>
          <a:xfrm>
            <a:off x="2690852" y="5128810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I</a:t>
            </a:r>
            <a:endParaRPr lang="en-GB" sz="900" b="1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54FBD74-827B-4E18-BE33-5369EBF65B56}"/>
              </a:ext>
            </a:extLst>
          </p:cNvPr>
          <p:cNvCxnSpPr>
            <a:cxnSpLocks/>
          </p:cNvCxnSpPr>
          <p:nvPr/>
        </p:nvCxnSpPr>
        <p:spPr>
          <a:xfrm>
            <a:off x="4063106" y="5155619"/>
            <a:ext cx="63601" cy="0"/>
          </a:xfrm>
          <a:prstGeom prst="line">
            <a:avLst/>
          </a:prstGeom>
          <a:ln w="15875">
            <a:solidFill>
              <a:srgbClr val="D4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840CB5A-D0A5-41F6-8492-8600560129D4}"/>
              </a:ext>
            </a:extLst>
          </p:cNvPr>
          <p:cNvCxnSpPr>
            <a:cxnSpLocks/>
          </p:cNvCxnSpPr>
          <p:nvPr/>
        </p:nvCxnSpPr>
        <p:spPr>
          <a:xfrm flipV="1">
            <a:off x="4127500" y="4918075"/>
            <a:ext cx="0" cy="160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08DA091-F548-4A8F-835F-E3C396415A77}"/>
              </a:ext>
            </a:extLst>
          </p:cNvPr>
          <p:cNvCxnSpPr>
            <a:cxnSpLocks/>
          </p:cNvCxnSpPr>
          <p:nvPr/>
        </p:nvCxnSpPr>
        <p:spPr>
          <a:xfrm flipV="1">
            <a:off x="4120357" y="4920456"/>
            <a:ext cx="0" cy="237544"/>
          </a:xfrm>
          <a:prstGeom prst="line">
            <a:avLst/>
          </a:prstGeom>
          <a:ln w="15875">
            <a:solidFill>
              <a:srgbClr val="D4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D794FDC-FCBA-4613-A357-2B52C78BACD0}"/>
              </a:ext>
            </a:extLst>
          </p:cNvPr>
          <p:cNvCxnSpPr>
            <a:cxnSpLocks/>
          </p:cNvCxnSpPr>
          <p:nvPr/>
        </p:nvCxnSpPr>
        <p:spPr>
          <a:xfrm>
            <a:off x="2376154" y="4918075"/>
            <a:ext cx="1750553" cy="0"/>
          </a:xfrm>
          <a:prstGeom prst="line">
            <a:avLst/>
          </a:prstGeom>
          <a:ln w="15875">
            <a:solidFill>
              <a:srgbClr val="D400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8AC86B8-5DE2-4285-A36E-0AA4BFB47458}"/>
              </a:ext>
            </a:extLst>
          </p:cNvPr>
          <p:cNvSpPr txBox="1"/>
          <p:nvPr/>
        </p:nvSpPr>
        <p:spPr>
          <a:xfrm>
            <a:off x="2068517" y="4804216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J</a:t>
            </a:r>
            <a:endParaRPr lang="en-GB" sz="900" b="1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1AEF744-FFCA-46FF-9C77-CD1864F4C385}"/>
              </a:ext>
            </a:extLst>
          </p:cNvPr>
          <p:cNvSpPr/>
          <p:nvPr/>
        </p:nvSpPr>
        <p:spPr>
          <a:xfrm>
            <a:off x="4586419" y="2326138"/>
            <a:ext cx="182431" cy="45516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99ACAF2-2553-4128-9D1A-53021A9322CF}"/>
              </a:ext>
            </a:extLst>
          </p:cNvPr>
          <p:cNvSpPr/>
          <p:nvPr/>
        </p:nvSpPr>
        <p:spPr>
          <a:xfrm>
            <a:off x="4593025" y="3136406"/>
            <a:ext cx="182431" cy="45516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D8182D9-E370-415F-BE12-14743DE366F2}"/>
              </a:ext>
            </a:extLst>
          </p:cNvPr>
          <p:cNvSpPr/>
          <p:nvPr/>
        </p:nvSpPr>
        <p:spPr>
          <a:xfrm>
            <a:off x="4586419" y="3946674"/>
            <a:ext cx="182431" cy="45516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F75038F-0815-41C0-AAA5-7C88A9EC7A9F}"/>
              </a:ext>
            </a:extLst>
          </p:cNvPr>
          <p:cNvSpPr txBox="1"/>
          <p:nvPr/>
        </p:nvSpPr>
        <p:spPr>
          <a:xfrm>
            <a:off x="4505511" y="2402531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N</a:t>
            </a:r>
            <a:endParaRPr lang="en-GB" sz="900" b="1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E2FAAC6-32A8-430B-A832-C8451833709A}"/>
              </a:ext>
            </a:extLst>
          </p:cNvPr>
          <p:cNvSpPr txBox="1"/>
          <p:nvPr/>
        </p:nvSpPr>
        <p:spPr>
          <a:xfrm>
            <a:off x="4505511" y="3201690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N</a:t>
            </a:r>
            <a:endParaRPr lang="en-GB" sz="900" b="1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1D6A357-E7E5-4FFA-A0CF-D410529DE1FE}"/>
              </a:ext>
            </a:extLst>
          </p:cNvPr>
          <p:cNvSpPr txBox="1"/>
          <p:nvPr/>
        </p:nvSpPr>
        <p:spPr>
          <a:xfrm>
            <a:off x="4505510" y="401195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N</a:t>
            </a:r>
            <a:endParaRPr lang="en-GB" sz="900" b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8BF534A-3480-4368-B3A6-851D7EFDB316}"/>
              </a:ext>
            </a:extLst>
          </p:cNvPr>
          <p:cNvSpPr/>
          <p:nvPr/>
        </p:nvSpPr>
        <p:spPr>
          <a:xfrm>
            <a:off x="6684433" y="2349033"/>
            <a:ext cx="260350" cy="37809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FAB861-6A34-4B21-AECD-9AEAA5F058F8}"/>
              </a:ext>
            </a:extLst>
          </p:cNvPr>
          <p:cNvSpPr/>
          <p:nvPr/>
        </p:nvSpPr>
        <p:spPr>
          <a:xfrm>
            <a:off x="6690333" y="3180044"/>
            <a:ext cx="260350" cy="37809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C54FD4-6116-42B9-A7F1-84C4D1C2D995}"/>
              </a:ext>
            </a:extLst>
          </p:cNvPr>
          <p:cNvSpPr/>
          <p:nvPr/>
        </p:nvSpPr>
        <p:spPr>
          <a:xfrm>
            <a:off x="6682018" y="3967594"/>
            <a:ext cx="260350" cy="378092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7831A6E-4625-4EAD-9802-86EF408A2CF6}"/>
              </a:ext>
            </a:extLst>
          </p:cNvPr>
          <p:cNvSpPr txBox="1"/>
          <p:nvPr/>
        </p:nvSpPr>
        <p:spPr>
          <a:xfrm>
            <a:off x="6648385" y="2391422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P</a:t>
            </a:r>
            <a:endParaRPr lang="en-GB" sz="900" b="1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4D80751-5E9F-431E-9CAE-F8261F5D23A8}"/>
              </a:ext>
            </a:extLst>
          </p:cNvPr>
          <p:cNvSpPr txBox="1"/>
          <p:nvPr/>
        </p:nvSpPr>
        <p:spPr>
          <a:xfrm>
            <a:off x="6640070" y="319331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P</a:t>
            </a:r>
            <a:endParaRPr lang="en-GB" sz="900" b="1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8A9724-CE16-4074-9D40-6269C7F20E9B}"/>
              </a:ext>
            </a:extLst>
          </p:cNvPr>
          <p:cNvSpPr txBox="1"/>
          <p:nvPr/>
        </p:nvSpPr>
        <p:spPr>
          <a:xfrm>
            <a:off x="6648384" y="401195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P</a:t>
            </a:r>
            <a:endParaRPr lang="en-GB" sz="900" b="1"/>
          </a:p>
        </p:txBody>
      </p:sp>
    </p:spTree>
    <p:extLst>
      <p:ext uri="{BB962C8B-B14F-4D97-AF65-F5344CB8AC3E}">
        <p14:creationId xmlns:p14="http://schemas.microsoft.com/office/powerpoint/2010/main" val="324741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EC927-88EB-4885-B9DA-93220B716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Delimara Power Station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CD8EB0-948B-4534-9361-E30D55552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68" y="1322070"/>
            <a:ext cx="8227052" cy="48729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1FA8E0-7A23-4828-B1D0-8D7350D17A45}"/>
              </a:ext>
            </a:extLst>
          </p:cNvPr>
          <p:cNvSpPr txBox="1"/>
          <p:nvPr/>
        </p:nvSpPr>
        <p:spPr>
          <a:xfrm>
            <a:off x="5894507" y="4051300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O</a:t>
            </a:r>
            <a:endParaRPr lang="en-GB" sz="1100" b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E8AD18-3E8C-4393-BE11-2032D4687E46}"/>
              </a:ext>
            </a:extLst>
          </p:cNvPr>
          <p:cNvSpPr/>
          <p:nvPr/>
        </p:nvSpPr>
        <p:spPr>
          <a:xfrm rot="10800000">
            <a:off x="5604473" y="4090491"/>
            <a:ext cx="164443" cy="153847"/>
          </a:xfrm>
          <a:prstGeom prst="rect">
            <a:avLst/>
          </a:prstGeom>
          <a:solidFill>
            <a:srgbClr val="0BAAA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3ABCE7-E4F2-41B4-9EA9-191475CB52EC}"/>
              </a:ext>
            </a:extLst>
          </p:cNvPr>
          <p:cNvSpPr txBox="1"/>
          <p:nvPr/>
        </p:nvSpPr>
        <p:spPr>
          <a:xfrm>
            <a:off x="5288906" y="3884169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N</a:t>
            </a:r>
            <a:endParaRPr lang="en-GB" sz="1100" b="1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5A1966-2C9F-4EBC-A490-A008C0DD111F}"/>
              </a:ext>
            </a:extLst>
          </p:cNvPr>
          <p:cNvSpPr/>
          <p:nvPr/>
        </p:nvSpPr>
        <p:spPr>
          <a:xfrm rot="10800000">
            <a:off x="5437291" y="2054025"/>
            <a:ext cx="126210" cy="112872"/>
          </a:xfrm>
          <a:prstGeom prst="rect">
            <a:avLst/>
          </a:prstGeom>
          <a:solidFill>
            <a:srgbClr val="0BAAA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52FA4E-B1F2-4D50-B049-4D88860A7013}"/>
              </a:ext>
            </a:extLst>
          </p:cNvPr>
          <p:cNvSpPr/>
          <p:nvPr/>
        </p:nvSpPr>
        <p:spPr>
          <a:xfrm rot="10800000">
            <a:off x="3184629" y="4294915"/>
            <a:ext cx="126210" cy="112872"/>
          </a:xfrm>
          <a:prstGeom prst="rect">
            <a:avLst/>
          </a:prstGeom>
          <a:solidFill>
            <a:srgbClr val="0BAAA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630CE3-6E74-4A43-AB3F-5C6CE6A20BA3}"/>
              </a:ext>
            </a:extLst>
          </p:cNvPr>
          <p:cNvSpPr txBox="1"/>
          <p:nvPr/>
        </p:nvSpPr>
        <p:spPr>
          <a:xfrm>
            <a:off x="5219256" y="1686152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Q</a:t>
            </a:r>
            <a:endParaRPr lang="en-GB" sz="1100" b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54A320-C5F6-4AB2-B999-64ECD76B102F}"/>
              </a:ext>
            </a:extLst>
          </p:cNvPr>
          <p:cNvSpPr/>
          <p:nvPr/>
        </p:nvSpPr>
        <p:spPr>
          <a:xfrm rot="10800000">
            <a:off x="5644662" y="3991802"/>
            <a:ext cx="98923" cy="59497"/>
          </a:xfrm>
          <a:prstGeom prst="rect">
            <a:avLst/>
          </a:prstGeom>
          <a:solidFill>
            <a:srgbClr val="0BAAA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E32896-7007-4221-BBC7-30ACB26B4E5C}"/>
              </a:ext>
            </a:extLst>
          </p:cNvPr>
          <p:cNvSpPr/>
          <p:nvPr/>
        </p:nvSpPr>
        <p:spPr>
          <a:xfrm rot="10800000">
            <a:off x="6037262" y="3962053"/>
            <a:ext cx="58737" cy="59497"/>
          </a:xfrm>
          <a:prstGeom prst="rect">
            <a:avLst/>
          </a:prstGeom>
          <a:solidFill>
            <a:srgbClr val="0BAAA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85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D768B-302E-4EA7-914E-1E21A24F9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Regas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A5E2C7-5F51-4AA1-90A6-5CEBF50B8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35" y="682284"/>
            <a:ext cx="8373405" cy="56651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FDBAAD4-5918-439D-93A9-E69355ABB616}"/>
              </a:ext>
            </a:extLst>
          </p:cNvPr>
          <p:cNvSpPr/>
          <p:nvPr/>
        </p:nvSpPr>
        <p:spPr>
          <a:xfrm>
            <a:off x="2980055" y="3514870"/>
            <a:ext cx="480695" cy="9428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4DD351-10ED-4B83-B10F-72870EAE41D0}"/>
              </a:ext>
            </a:extLst>
          </p:cNvPr>
          <p:cNvSpPr/>
          <p:nvPr/>
        </p:nvSpPr>
        <p:spPr>
          <a:xfrm>
            <a:off x="2980055" y="3514870"/>
            <a:ext cx="480695" cy="942829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21B6B0-6EE5-4120-B457-445A990FF4CF}"/>
              </a:ext>
            </a:extLst>
          </p:cNvPr>
          <p:cNvSpPr txBox="1"/>
          <p:nvPr/>
        </p:nvSpPr>
        <p:spPr>
          <a:xfrm>
            <a:off x="3048279" y="3586529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L</a:t>
            </a:r>
            <a:endParaRPr lang="en-GB" sz="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BBB2D5-655B-43C1-94E9-C65138DF9DFD}"/>
              </a:ext>
            </a:extLst>
          </p:cNvPr>
          <p:cNvSpPr/>
          <p:nvPr/>
        </p:nvSpPr>
        <p:spPr>
          <a:xfrm>
            <a:off x="5185091" y="2221548"/>
            <a:ext cx="163381" cy="160571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0F2FC9-B002-4497-A196-4D9BE23857D6}"/>
              </a:ext>
            </a:extLst>
          </p:cNvPr>
          <p:cNvSpPr txBox="1"/>
          <p:nvPr/>
        </p:nvSpPr>
        <p:spPr>
          <a:xfrm>
            <a:off x="5044090" y="1881609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H</a:t>
            </a:r>
            <a:endParaRPr lang="en-GB" sz="900" b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1F81BB-865D-4017-837C-6A59103134F6}"/>
              </a:ext>
            </a:extLst>
          </p:cNvPr>
          <p:cNvSpPr/>
          <p:nvPr/>
        </p:nvSpPr>
        <p:spPr>
          <a:xfrm>
            <a:off x="4131684" y="1295474"/>
            <a:ext cx="332143" cy="160571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946B2-2F25-4BA6-BD85-C97F4390DFE4}"/>
              </a:ext>
            </a:extLst>
          </p:cNvPr>
          <p:cNvSpPr/>
          <p:nvPr/>
        </p:nvSpPr>
        <p:spPr>
          <a:xfrm>
            <a:off x="3531404" y="1575464"/>
            <a:ext cx="513546" cy="821661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9AAD7C-3250-4471-ADF0-C605DF141EEE}"/>
              </a:ext>
            </a:extLst>
          </p:cNvPr>
          <p:cNvSpPr txBox="1"/>
          <p:nvPr/>
        </p:nvSpPr>
        <p:spPr>
          <a:xfrm>
            <a:off x="3788177" y="211588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L</a:t>
            </a:r>
            <a:endParaRPr lang="en-GB" sz="900" b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EC9A38-50E1-4E3D-950C-FAC5E4B11340}"/>
              </a:ext>
            </a:extLst>
          </p:cNvPr>
          <p:cNvSpPr txBox="1"/>
          <p:nvPr/>
        </p:nvSpPr>
        <p:spPr>
          <a:xfrm>
            <a:off x="3053320" y="3982782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M</a:t>
            </a:r>
            <a:endParaRPr lang="en-GB" sz="900" b="1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735EEB-87B6-42F7-86E9-D7A9F4F5A642}"/>
              </a:ext>
            </a:extLst>
          </p:cNvPr>
          <p:cNvSpPr txBox="1"/>
          <p:nvPr/>
        </p:nvSpPr>
        <p:spPr>
          <a:xfrm>
            <a:off x="4327895" y="1051165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K</a:t>
            </a:r>
            <a:endParaRPr lang="en-GB" sz="900" b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A0FD39-AC1B-4917-B495-97AF50705C0D}"/>
              </a:ext>
            </a:extLst>
          </p:cNvPr>
          <p:cNvSpPr/>
          <p:nvPr/>
        </p:nvSpPr>
        <p:spPr>
          <a:xfrm>
            <a:off x="2996205" y="2139258"/>
            <a:ext cx="163381" cy="246289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83BD1F-878E-437D-B4BB-7EED1D03B3B7}"/>
              </a:ext>
            </a:extLst>
          </p:cNvPr>
          <p:cNvSpPr txBox="1"/>
          <p:nvPr/>
        </p:nvSpPr>
        <p:spPr>
          <a:xfrm>
            <a:off x="3058772" y="2115888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D</a:t>
            </a:r>
            <a:endParaRPr lang="en-GB" sz="900" b="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C6A897-563A-45B8-9399-663A38DA216D}"/>
              </a:ext>
            </a:extLst>
          </p:cNvPr>
          <p:cNvSpPr txBox="1"/>
          <p:nvPr/>
        </p:nvSpPr>
        <p:spPr>
          <a:xfrm>
            <a:off x="3788177" y="1762526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C</a:t>
            </a:r>
            <a:endParaRPr lang="en-GB" sz="900" b="1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BB9BA5-5EAE-42F7-B9D3-83DB062AF8B1}"/>
              </a:ext>
            </a:extLst>
          </p:cNvPr>
          <p:cNvSpPr/>
          <p:nvPr/>
        </p:nvSpPr>
        <p:spPr>
          <a:xfrm>
            <a:off x="3788177" y="3170946"/>
            <a:ext cx="898123" cy="942829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572B29-1CCE-4364-A8E4-574A3F8581FD}"/>
              </a:ext>
            </a:extLst>
          </p:cNvPr>
          <p:cNvSpPr txBox="1"/>
          <p:nvPr/>
        </p:nvSpPr>
        <p:spPr>
          <a:xfrm>
            <a:off x="4125634" y="3429000"/>
            <a:ext cx="344245" cy="324594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22225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N</a:t>
            </a:r>
            <a:endParaRPr lang="en-GB" sz="900" b="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93A01A-B8D7-4C54-98E7-1756ECDA2FA0}"/>
              </a:ext>
            </a:extLst>
          </p:cNvPr>
          <p:cNvSpPr txBox="1"/>
          <p:nvPr/>
        </p:nvSpPr>
        <p:spPr>
          <a:xfrm>
            <a:off x="7967663" y="3109491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E</a:t>
            </a:r>
            <a:endParaRPr lang="en-GB" sz="1100" b="1"/>
          </a:p>
        </p:txBody>
      </p:sp>
    </p:spTree>
    <p:extLst>
      <p:ext uri="{BB962C8B-B14F-4D97-AF65-F5344CB8AC3E}">
        <p14:creationId xmlns:p14="http://schemas.microsoft.com/office/powerpoint/2010/main" val="3977228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482F42-878F-43A4-9E35-F8B6A8B4E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92" y="1865994"/>
            <a:ext cx="11460480" cy="23279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4FFCDD-0CB9-4875-B7A4-6A9F32F00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FSU</a:t>
            </a: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0A0B8B-1753-431B-ABCB-4FFDF2CC3DD1}"/>
              </a:ext>
            </a:extLst>
          </p:cNvPr>
          <p:cNvSpPr/>
          <p:nvPr/>
        </p:nvSpPr>
        <p:spPr>
          <a:xfrm>
            <a:off x="6898408" y="3654052"/>
            <a:ext cx="583769" cy="242087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0EDD31-6F65-4B76-8A85-B0DBAD70EA1E}"/>
              </a:ext>
            </a:extLst>
          </p:cNvPr>
          <p:cNvSpPr txBox="1"/>
          <p:nvPr/>
        </p:nvSpPr>
        <p:spPr>
          <a:xfrm>
            <a:off x="7018169" y="3896139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B</a:t>
            </a:r>
            <a:endParaRPr lang="en-GB" sz="1100" b="1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B287B4-FC4F-4F38-AF7F-46D6FCE2AB62}"/>
              </a:ext>
            </a:extLst>
          </p:cNvPr>
          <p:cNvSpPr/>
          <p:nvPr/>
        </p:nvSpPr>
        <p:spPr>
          <a:xfrm>
            <a:off x="1250950" y="2395457"/>
            <a:ext cx="594155" cy="292921"/>
          </a:xfrm>
          <a:prstGeom prst="rect">
            <a:avLst/>
          </a:prstGeom>
          <a:solidFill>
            <a:srgbClr val="0BAAA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37F6D-3764-4C84-93BA-F7526BC9DD76}"/>
              </a:ext>
            </a:extLst>
          </p:cNvPr>
          <p:cNvSpPr txBox="1"/>
          <p:nvPr/>
        </p:nvSpPr>
        <p:spPr>
          <a:xfrm>
            <a:off x="1397774" y="2107966"/>
            <a:ext cx="344245" cy="367873"/>
          </a:xfrm>
          <a:prstGeom prst="ellipse">
            <a:avLst/>
          </a:prstGeom>
          <a:solidFill>
            <a:schemeClr val="bg1">
              <a:lumMod val="85000"/>
              <a:alpha val="55000"/>
            </a:schemeClr>
          </a:solidFill>
          <a:ln w="31750">
            <a:solidFill>
              <a:srgbClr val="0A122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R</a:t>
            </a:r>
            <a:endParaRPr lang="en-GB" sz="1100" b="1" dirty="0"/>
          </a:p>
        </p:txBody>
      </p:sp>
    </p:spTree>
    <p:extLst>
      <p:ext uri="{BB962C8B-B14F-4D97-AF65-F5344CB8AC3E}">
        <p14:creationId xmlns:p14="http://schemas.microsoft.com/office/powerpoint/2010/main" val="2301590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4421F5F6D10C4084445781AC1A23AB" ma:contentTypeVersion="13" ma:contentTypeDescription="Create a new document." ma:contentTypeScope="" ma:versionID="65ace4c4403beb8752d5a8248307ed14">
  <xsd:schema xmlns:xsd="http://www.w3.org/2001/XMLSchema" xmlns:xs="http://www.w3.org/2001/XMLSchema" xmlns:p="http://schemas.microsoft.com/office/2006/metadata/properties" xmlns:ns3="b6aadf7a-b6c4-4b57-ba87-55c493b4fd0b" xmlns:ns4="d84d85bb-9a87-4f04-848f-6f0e3b359c3e" targetNamespace="http://schemas.microsoft.com/office/2006/metadata/properties" ma:root="true" ma:fieldsID="561753f1f3f323c696e548a384b7afcf" ns3:_="" ns4:_="">
    <xsd:import namespace="b6aadf7a-b6c4-4b57-ba87-55c493b4fd0b"/>
    <xsd:import namespace="d84d85bb-9a87-4f04-848f-6f0e3b359c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aadf7a-b6c4-4b57-ba87-55c493b4fd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4d85bb-9a87-4f04-848f-6f0e3b359c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B426BC-6C64-44CA-82AE-C3F1DF1518DC}">
  <ds:schemaRefs>
    <ds:schemaRef ds:uri="b6aadf7a-b6c4-4b57-ba87-55c493b4fd0b"/>
    <ds:schemaRef ds:uri="d84d85bb-9a87-4f04-848f-6f0e3b359c3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B3B88E1-5EB1-4E12-BB98-3D883F0DE0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10FA849-33E9-4DE7-AB61-1317BD1753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Key</vt:lpstr>
      <vt:lpstr>Delimara 4</vt:lpstr>
      <vt:lpstr>Delimara Power Station</vt:lpstr>
      <vt:lpstr>Regas</vt:lpstr>
      <vt:lpstr>FSU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Galea</dc:creator>
  <cp:lastModifiedBy>Christine Galea</cp:lastModifiedBy>
  <cp:revision>2</cp:revision>
  <dcterms:created xsi:type="dcterms:W3CDTF">2019-10-18T13:30:06Z</dcterms:created>
  <dcterms:modified xsi:type="dcterms:W3CDTF">2021-12-17T06:55:13Z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0x0101001E4421F5F6D10C4084445781AC1A23AB</vt:lpwstr>
  </property>
</Properties>
</file>